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18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3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3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236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9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72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1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6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4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8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0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1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C3934-8FE4-4BCC-9ED5-9F99F6D820D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DD0853-CF2C-4704-A47C-03B63BE0F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0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97B2E4-9281-4086-986E-F4B2630BBF7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30" y="3562897"/>
            <a:ext cx="3640455" cy="25819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D0D12D-3039-4062-95E3-F388F10F5497}"/>
              </a:ext>
            </a:extLst>
          </p:cNvPr>
          <p:cNvSpPr txBox="1"/>
          <p:nvPr/>
        </p:nvSpPr>
        <p:spPr>
          <a:xfrm>
            <a:off x="2066544" y="1216152"/>
            <a:ext cx="7082028" cy="2573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по образованию Администрации Городского округа Подольск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опорный центр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форма реализации дополнительных общеобразовательных программ: организационно-правовые аспекты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73B71D-C84C-4C62-8DAA-391D66BC1E19}"/>
              </a:ext>
            </a:extLst>
          </p:cNvPr>
          <p:cNvSpPr txBox="1"/>
          <p:nvPr/>
        </p:nvSpPr>
        <p:spPr>
          <a:xfrm>
            <a:off x="2715768" y="6144807"/>
            <a:ext cx="593902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Июнь 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7899EF8-8DC0-4987-8108-AC2F0674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8993"/>
            <a:ext cx="8596668" cy="496237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Учреждения дополнительного образования заинтересованы в использовании ресурсов других организаций: школ, детских садов, вузов,  которые имеют лицензии на образовательную деятельность, кроме этого – в сотрудничестве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необразовательными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организациями:  музеями, театрами, библиотеками, школами искусств, центрами молодежного инновационного творчества, не имеющими лицензий на образовательную деятельность.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Сетевое взаимодействие как совместная скоординированная деятельность субъектов (людей, организаций, социальных групп и пр.), ориентировано на достижение конкретных согласованных целей. Поэтому наличие объединяющей цели является важной характеристикой сетевого взаимодействия.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80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3D85BBF-EDF0-4A84-A5F3-2471DA922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8137"/>
            <a:ext cx="8596668" cy="4953226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Основные</a:t>
            </a:r>
            <a:r>
              <a:rPr lang="ru-RU" sz="1800" b="1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сетевой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</a:t>
            </a:r>
            <a:r>
              <a:rPr lang="ru-RU" sz="1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необходимых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ресурсов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</a:t>
            </a:r>
            <a:r>
              <a:rPr lang="ru-RU" sz="1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лучшего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</a:t>
            </a:r>
            <a:r>
              <a:rPr lang="ru-RU" sz="1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престижа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</a:t>
            </a:r>
            <a:r>
              <a:rPr lang="ru-RU" sz="1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высвобождения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финансовых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дополнительных;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повышение</a:t>
            </a:r>
            <a:r>
              <a:rPr lang="ru-RU" sz="18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эффективности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использования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материально-технической</a:t>
            </a:r>
            <a:r>
              <a:rPr lang="ru-RU" sz="1800" dirty="0">
                <a:effectLst/>
                <a:latin typeface="Aharoni" panose="02010803020104030203" pitchFamily="2" charset="-79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04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2F57B4E-C5F5-4E51-96B7-0DE583D01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2377"/>
            <a:ext cx="8942154" cy="531898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образовательные программы, реализуемые в сетевой форме, имеют ряд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учащимися дополнительной образовательной программы в другой организации в течение определённого времени способствует развитию личностных качеств, развивает способность адаптироваться к другой образовательной среде;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осознанный выбор собственной образовательной траектории, что повышает мотивацию к учёбе;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позволяют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предпрофессиональную подготовку учащихся на стыке различных направлений науки и техники;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активизируется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передовым педагогическим опытом, создаются условия для использования современной материально-технической базы.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30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B7931DD-C55F-4DE6-A5D5-539EF61A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40665"/>
            <a:ext cx="8596668" cy="53006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Нормативное регулирование разработки и реализации дополнительных общеобразовательных программ в сетевой форме.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сетевой форме реализации образовательных программ учащиеся, как правило, принимаются в одну из организаций, осуществляющих образовательную деятельность (далее - базовая организация), в соответствии с установленным порядком приёма по соответствующим образовательным программам.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организации, осуществляющие образовательную деятельность и участвующие в сетевой форме, реализуют предусмотренную договором часть образовательной программы (оказывают образовательные услуги) в отношении указанных учащихся и направляют необходимую информацию в базовую организацию для зачета освоения соответствующих модулей программы.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4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6AEA179-7BC7-495E-A649-C88D78FE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22961"/>
            <a:ext cx="8596668" cy="5218402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Одним из главных условий для реализации дополнительной образовательной программы с использованием сетевой формы несколькими организациями, осуществляющими образовательную деятельность, организации совместно разрабатывают и утверждают программу.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Утверждение совместных образовательных программ осуществляется руководителем организации либо коллегиальным органом управления каждой образовательной организации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Админ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17" y="3555925"/>
            <a:ext cx="3593804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429000"/>
            <a:ext cx="406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53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536194A-66BA-46D5-ABD0-70FF34C5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3817"/>
            <a:ext cx="8596668" cy="522754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дополнительных образовательных программ в сетевой форме осуществляется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основании договора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организациями, в которых закрепляются принципы взаимодействия: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образовательному процессу;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материально-техническому обеспечению программы;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способу реализации сетевого взаимодействия.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3BA73E-217C-45E7-8BF9-3E1F232F64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24" y="3788600"/>
            <a:ext cx="3157855" cy="270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28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CC29669-FC39-4F73-98BE-FD3D6662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2336"/>
            <a:ext cx="8596668" cy="5639027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договоре о сетевой форме реализации дополнительной образовательной программы указываются в обязательном порядке: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программы, реализуемой с использованием сетевой формы;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в организациях, правила приёма на обучение по образовательной программе, реализуемой с использованием сетевой формы;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порядок осуществления образовательной деятельности по программе, реализуемой посредством сетевой формы, в том числе распределение обязанностей между организациями, порядок реализации образовательной программы и т.п.;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выдаваемые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об обучении, а также организации, осуществляющие образовательную деятельность, которыми выдаются указанные документы; 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договора, порядок его изменения и прекращения. распределение обязанностей между организациями, порядок реализации образовательной программы и т.п.;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выдаваемые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 об обучении, а также организации, осуществляющие образовательную деятельность, которыми выдаются указанные документы; 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5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договора, порядок его изменения и прекращения.</a:t>
            </a:r>
            <a:endParaRPr lang="ru-RU" sz="5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863FFC-9A2C-4B59-A892-0542D0350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56" y="3997960"/>
            <a:ext cx="3538855" cy="276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2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EAA35C86-4AD5-4CA3-ACEE-331C8635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680484"/>
            <a:ext cx="8174736" cy="53608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реализации программ в сетевой форме важным является организационная сторона. Распределение ответственности между участниками образовательного процесса, закрепление приказами организаций ответственных лиц («кураторов»).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5EB9B2-C8CC-4FDC-984D-62C1746B129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68" y="3278124"/>
            <a:ext cx="3843655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415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14B8DDC-D1EC-4226-87A7-9287CF7F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0513"/>
            <a:ext cx="8596668" cy="4230850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23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Закона «Об образовании в Российской Федерации» определяет типы образовательных организаций, и какие образовательные программы они могут реализовать (в том числе в форме сетевого взаимодействия).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дошкольная образовательная организация - образовательная организация, осуществляющая в качестве основной цели её деятельности образовательную деятельность по образовательным программам дошкольного образования, присмотр и уход за детьми может реализовывать дополнительные общеразвивающие программы.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92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EB61151-5CCE-48F1-A4FA-C40A57FF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3080"/>
            <a:ext cx="8176722" cy="42582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организация - образовательная организация, осуществляющая в качестве основной цели её деятельности образовательную деятельность по образовательным программам начального общего, основного общего и (или) среднего общего образования может реализовывать образовательные программы дополнительные общеобразовательные программы.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86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1B4F0870-5EEF-40CA-8C53-DF3928036AE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6" y="2193202"/>
            <a:ext cx="3570712" cy="24715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15DCF8-CD4A-40DC-98B0-6C1B4524CED7}"/>
              </a:ext>
            </a:extLst>
          </p:cNvPr>
          <p:cNvSpPr txBox="1"/>
          <p:nvPr/>
        </p:nvSpPr>
        <p:spPr>
          <a:xfrm>
            <a:off x="4389120" y="2566713"/>
            <a:ext cx="5989320" cy="188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взаимодействие, маркетинг становятся сегодня важнейшими составляющими организации работы образовательных организаций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(В.В. Путин).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2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09CF9F7-4705-448D-A4D3-570737416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3856"/>
            <a:ext cx="8596668" cy="49075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дополнительного образования - образовательная организация, осуществляющая в качестве основной цели её деятельности образовательную деятельность по дополнительным общеобразовательным программам может реализовывать образовательные программы дошкольного образования, программы профессионального обучения.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помнить: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Существуют ключевые нормативные ограничения.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 внеурочной деятельности организациями, реализующими дополнительные образовательные программы,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запрещена.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72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321B1E0D-973F-47C1-8277-18B39E7BB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563625"/>
            <a:ext cx="9098280" cy="447773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Важным условием реализации программ в сетевой форме является наличие лицензии у образовательных организаций, участвующих в сетевой форме на осуществление образовательной деятельности по дополнительным образовательным программ.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Привлечение организаций, не имеющих лицензии, возможно лишь для        проведения практики, но в данном случае вступают в силу договоры сетевого взаимодействия, договоры аренды с юридическими лицами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08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9236650-69A1-4007-9F34-04AC7B5D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9617"/>
            <a:ext cx="8896434" cy="454174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Рекомендации по разработке и реализации дополнительных образовательных программ, реализуемых в сетевой форме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Федеральный закон «Об образовании в Российской Федерации» допускает одновременное освоение учащимися двух и более образовательных программ. В этом случае учащийся должен быть зачислен одновременно в две организации. В системе дополнительного образования такой вариант является распространённым.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Возможна разработка интегрированной дополнительной образовательной программы образовательными организациями. Учащиеся не могут быть отчислены из одной организации в период пребывания в другой, так как указанное пребывание является часть образовательной программы, реализуемой в сетевой форме.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698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AA27C55A-B112-41DA-A02A-31F2E349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рациональным является модульный подход к разработке и реализации программы.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программы начинается с формулировки результатов освоения дополнительной образовательной программы.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проводится декомпозиция результатов освоения программы по результатам обучения. </a:t>
            </a:r>
            <a:endParaRPr lang="ru-R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этом этапе формируется структура программы и выбираются необходимые технологии, вырабатывается взаимный инструментарий оценки достижений результатов, распределяется ответственность за ресурсное обеспечение программы.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B193DB6-0BFB-40ED-A2A6-9A3385F8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713554" cy="466976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Совместная программа двух организаций – это единая программа с единым календарным учебным графиком и учебным планом.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Второй вариант разработки и реализации программ в сетевой форме – вариант использования ресурсов иных организаций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случае программа реализуется одной организацией (базовая организация) с использованием ресурсов других организаций, но в обязательном порядке, осуществляемых образовательную деятельность. Указанные организации предоставляют свою ресурсную базу (ресурсная организация).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Программа утверждается базовой организацией, но содержит согласование с ресурсной организацией.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51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41B8694-5263-453E-89A8-D4E6FA0D5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5609"/>
            <a:ext cx="8596668" cy="4605754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Возможен вариант с включение наибольшего количества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организаций-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партнёров для выстраивания индивидуальных образовательных траекторий учащимися за счёт расширения количества модулей.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Учащимся предоставляется право самостоятельно выбирать модули для освоения. При таком варианте разработки и реализации программы важным аспектом является информационное обеспечение о реализуемых модулях, а также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тьюторское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сопровождение учащегося при выборе модулей и формировании индивидуального образовательного маршрута.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Разработка и реализация таких программ в сетевой форме наиболее актуальна для детей с ограниченными возможностями здоровья, а так же одарённых и талантливых детей.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7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561E432-3F48-4518-93AC-52BC9F28D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2729"/>
            <a:ext cx="8596668" cy="47886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сетевого взаимодействия организаций общего и дополнительного образования: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активная занятость ребенка во второй половине дня, вовлечение детей в социально культурную, социально значимую, проектную деятельность;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положительный опыт взаимодействия общеобразовательных учреждений с учреждениями дополнительного образования;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укрепление </a:t>
            </a:r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имиджа и расширение контактов образовательных учреждений;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объединение кадровых, воспитательных и материально-технических ресурсов образовательной деятельности;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разработка новых образовательных программ и педагогических технологий, в том числе и профильного обучения, внеурочной деятельности;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обеспечение наполняемости образовательных объединений дополнительного образования детей;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повышение качества информационного обслуживания учащихся, педагогов, родителей и других участников сетевого взаимодействия;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785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8DAF399-21AB-4F79-94FF-DED4B83E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3585"/>
            <a:ext cx="8596668" cy="479777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сетевого взаимодействия организаций общего и дополнительного образования: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комплекса проектов, способных удовлетворять запросы и потребности обучающихся и их родителей по самым разным социальным, спортивным, культурным направлениям;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создание условий для стимулирования инновационной деятельности;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повышение уровня квалификации педагогов;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удовлетворенность социума качеством образовательных услуг;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доступности дополнительного образования для детей: увеличение охвата детей услугами дополнительного образования, привлечение к занятиям детей,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различным причинам не посещающих занятия вне школы.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22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6D97F17-FB50-459E-BB0E-56DC5BF1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50605"/>
            <a:ext cx="8615522" cy="5295014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Внедрение технологии сетевого взаимодействия в образовательном учреждении становится не просто веянием времени, а жизненной необходимостью.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Сетевые взаимодействия открывают новые перспективы и позволяют вывести образование на качественно новый уровень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18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115A43-2D37-44ED-B880-440A95CC54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74" y="3636335"/>
            <a:ext cx="3672486" cy="2405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41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416AA68-1FED-44C4-9793-711685AD5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9848"/>
            <a:ext cx="9317058" cy="497151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Нормативно-правовое регулирование деятельности сетевого взаимодействия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 Ст. 15 Федерального закона от 29.12.2012 №273-ФЗ «Об образовании в Российской Федерации»;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развития дополнительного образования детей от 04.09.2014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 1726-р;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Приказ Министерства просвещения от 09.11.2018  № 196 «Об утверждении Порядка организации и осуществления образовательной деятельности по дополнительным общеобразовательным программам»;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Порядок организации и осуществления образовательной деятельности по основным общеобразовательным программам, программам дополнительного образования;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Договоры (соглашения) между участниками 	сетевого взаимодействия;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Локальные акты образовательных организаций – участников сетевого взаимодействия.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87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6FA2535-F95C-4383-BBDC-1DF3666C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016" y="1335025"/>
            <a:ext cx="7964424" cy="4706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15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ФЗ «Об образовании в РФ» представлено понятие – сетевая форма реализации образовательных программ, при этом в п. 1 названной статьи указывается, что подобная форма «обеспечивает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в том числе иностранных, а также при необходимости с использованием ресурсов иных организаций».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32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C98DB3F-0030-4B29-B21A-3485D3231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1435608"/>
            <a:ext cx="8385048" cy="460575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современном этапе развития общества сетевая организация совместной деятельности рассматривается как наиболее актуальная, оптимальная и эффективная форма достижения целей в любой сфере, в том числе образовательной.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Сетевое взаимодействие – это совместная деятельность образовательных учреждений (организаций), направленная на обеспечение возможности освоения учащимися образовательной программы с использованием ресурсов нескольких организаций, осуществляющих образовательную деятельность, а также при необходимости с использованием ресурсов иных организаций.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04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4763"/>
            <a:ext cx="8596668" cy="4616599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в сфере дополнительного образования детей приобретает еще большую актуальность и имеет свою специфику, что нашло отражение в региональном проекте «Доступное дополнительное образование для детей Московской области на 2017 – 2020 годы».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article5bb91b17a76b63.31737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10" y="3071193"/>
            <a:ext cx="5138992" cy="282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2DE7BC5-1B34-448B-9C8B-A716EE29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3585"/>
            <a:ext cx="8596668" cy="4797778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взаимодействие предлагает взаимоотношения участников, которые основаны на равноправии и взаимной заинтересованности друг в друге, совместном принятии решений, что обеспечивает эффективность деятельности образовательной организации в достижении образовательных задач.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E4D6E2-13C6-48A4-AD43-682D1D91B2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3" y="3509264"/>
            <a:ext cx="4080510" cy="269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75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10E8733-CF49-42C2-A6AA-EB7C1803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24129"/>
            <a:ext cx="8596668" cy="501723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 сетевого взаимодействия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Горизонтальная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между образовательными учреждениями одного уровня (одного типа и ведомственной принадлежности).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Вертикальная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между  организаций различных типов и иных организаций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ведомственной принадлежности (например, школа- колледж- вуз).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Смешанная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реализация совместных программ учреждениями разного уровня 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(например,</a:t>
            </a:r>
            <a:r>
              <a:rPr lang="ru-R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дополнительного образования: дома творчества, Центры, ДЮСШ, станции; общеобразовательные организации: школы, гимназии, лицеи; организации дополнительного образования детей – общеобразовательные организации (школы, гимназии, лицеи) – учреждения культуры (музеи, театры, библиотеки); организации дополнительного образования детей – учреждения спорта (школы олимпийского резерва и пр.); организации дополнительного образования детей – общеобразовательные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(школы, гимназии, лицеи) – некоммерческие организации (НКО).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4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B49D5B2-00B0-4DA0-88E5-9F58BAAFD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3233"/>
            <a:ext cx="8596668" cy="532813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сетевого взаимодействия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образовательной программы с привлечением учреждений сети.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использование кадровых ресурсов: ротация (перемещение) кадров, работа выездных бригад, работа сетевых преподавателей в реальных и виртуальных образовательных сетях.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использовании материально- технических ресурсов.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B719E9-D294-4E00-A826-EF284D679F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21" y="3789653"/>
            <a:ext cx="3232150" cy="225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08729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1600</Words>
  <Application>Microsoft Office PowerPoint</Application>
  <PresentationFormat>Произвольный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Владимир Пащенко</dc:creator>
  <cp:lastModifiedBy>Админ</cp:lastModifiedBy>
  <cp:revision>21</cp:revision>
  <dcterms:created xsi:type="dcterms:W3CDTF">2020-10-21T15:36:29Z</dcterms:created>
  <dcterms:modified xsi:type="dcterms:W3CDTF">2021-07-02T08:20:06Z</dcterms:modified>
</cp:coreProperties>
</file>