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3" r:id="rId4"/>
    <p:sldId id="262" r:id="rId5"/>
    <p:sldId id="259" r:id="rId6"/>
    <p:sldId id="264" r:id="rId7"/>
    <p:sldId id="260" r:id="rId8"/>
    <p:sldId id="265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7163220-F5AF-43A8-8CA5-2D5CABFA3D73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95AD0D3-3963-44FE-8A53-881528DA4A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220-F5AF-43A8-8CA5-2D5CABFA3D73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D0D3-3963-44FE-8A53-881528DA4A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220-F5AF-43A8-8CA5-2D5CABFA3D73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D0D3-3963-44FE-8A53-881528DA4A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220-F5AF-43A8-8CA5-2D5CABFA3D73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D0D3-3963-44FE-8A53-881528DA4A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220-F5AF-43A8-8CA5-2D5CABFA3D73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D0D3-3963-44FE-8A53-881528DA4A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220-F5AF-43A8-8CA5-2D5CABFA3D73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D0D3-3963-44FE-8A53-881528DA4A0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220-F5AF-43A8-8CA5-2D5CABFA3D73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D0D3-3963-44FE-8A53-881528DA4A0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220-F5AF-43A8-8CA5-2D5CABFA3D73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D0D3-3963-44FE-8A53-881528DA4A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220-F5AF-43A8-8CA5-2D5CABFA3D73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D0D3-3963-44FE-8A53-881528DA4A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7163220-F5AF-43A8-8CA5-2D5CABFA3D73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95AD0D3-3963-44FE-8A53-881528DA4A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7163220-F5AF-43A8-8CA5-2D5CABFA3D73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95AD0D3-3963-44FE-8A53-881528DA4A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7163220-F5AF-43A8-8CA5-2D5CABFA3D73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95AD0D3-3963-44FE-8A53-881528DA4A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052736"/>
            <a:ext cx="5723468" cy="338437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Осуществление проекта «Птица дивная» в рамках длительного педагогического проекта «Дивный образ» в объединениях</a:t>
            </a:r>
            <a:br>
              <a:rPr lang="ru-RU" sz="2800" b="1" dirty="0" smtClean="0"/>
            </a:br>
            <a:r>
              <a:rPr lang="ru-RU" sz="2800" b="1" dirty="0" smtClean="0"/>
              <a:t> «Юный дизайнер» и «Художественная роспись»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725144"/>
            <a:ext cx="5712179" cy="700490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Автор:педагог</a:t>
            </a:r>
            <a:r>
              <a:rPr lang="ru-RU" sz="1800" dirty="0" smtClean="0"/>
              <a:t> дополнительного образования МУ ДО ЦДТ </a:t>
            </a:r>
            <a:r>
              <a:rPr lang="ru-RU" sz="1800" dirty="0" err="1" smtClean="0"/>
              <a:t>Ивонинская</a:t>
            </a:r>
            <a:r>
              <a:rPr lang="ru-RU" sz="1800" dirty="0" smtClean="0"/>
              <a:t> Оксана Александровна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537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9143" y="692696"/>
            <a:ext cx="6965245" cy="1202485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Итоги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3177"/>
            <a:ext cx="6674951" cy="25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5811" y="1484784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процессе исследовательской, информационно-поисковой , творческой и игровой деятельности у детей возникли: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живой интерес к проектной работе,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познавательная мотивация к изучению народной культуры и </a:t>
            </a:r>
            <a:r>
              <a:rPr lang="ru-RU" dirty="0" smtClean="0"/>
              <a:t>ремёсел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заложены </a:t>
            </a:r>
            <a:r>
              <a:rPr lang="ru-RU" dirty="0"/>
              <a:t>основы к формированию проектных умений и компетенций.</a:t>
            </a:r>
          </a:p>
        </p:txBody>
      </p:sp>
    </p:spTree>
    <p:extLst>
      <p:ext uri="{BB962C8B-B14F-4D97-AF65-F5344CB8AC3E}">
        <p14:creationId xmlns:p14="http://schemas.microsoft.com/office/powerpoint/2010/main" val="13785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Практический выход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Успешная апробация проектной линии</a:t>
            </a:r>
          </a:p>
          <a:p>
            <a:r>
              <a:rPr lang="ru-RU" dirty="0" smtClean="0"/>
              <a:t>Проведение итогового интерактивного мероприятия « Птица дивная»</a:t>
            </a:r>
          </a:p>
          <a:p>
            <a:r>
              <a:rPr lang="ru-RU" dirty="0" smtClean="0"/>
              <a:t>Реализация детского творческого потенциала через проведения мастер-классов для других детей и взрослых (мастерские)</a:t>
            </a:r>
          </a:p>
          <a:p>
            <a:r>
              <a:rPr lang="ru-RU" dirty="0"/>
              <a:t>У</a:t>
            </a:r>
            <a:r>
              <a:rPr lang="ru-RU" dirty="0" smtClean="0"/>
              <a:t>частие и победы в тематических выставках фестивалях, конкурсах в различных уровней</a:t>
            </a:r>
            <a:endParaRPr lang="ru-RU" dirty="0"/>
          </a:p>
          <a:p>
            <a:r>
              <a:rPr lang="ru-RU" dirty="0" smtClean="0"/>
              <a:t>Повышение познавательной активности</a:t>
            </a:r>
          </a:p>
          <a:p>
            <a:r>
              <a:rPr lang="ru-RU" dirty="0" smtClean="0"/>
              <a:t>Повышение мотивации к последующей проектной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3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Галерея</a:t>
            </a:r>
            <a:endParaRPr lang="ru-RU" dirty="0"/>
          </a:p>
        </p:txBody>
      </p:sp>
      <p:pic>
        <p:nvPicPr>
          <p:cNvPr id="4" name="Объект 3" descr="C:\Users\user\Desktop\ФОТО Ивонинская\Для выставки ВОЛШЕБНЫЕ КРАСКИ 2018\Кожевников Олег 8 лет Гжельские мотивы петушок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b="5640"/>
          <a:stretch/>
        </p:blipFill>
        <p:spPr bwMode="auto">
          <a:xfrm>
            <a:off x="1359527" y="1680491"/>
            <a:ext cx="2808312" cy="25202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3312368" cy="220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user\Desktop\ФОТО Ивонинская\ЭКСКУРСИИ 2017-18\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27" y="4278404"/>
            <a:ext cx="3305944" cy="18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user\Desktop\ФОТО Ивонинская\слайд шоу для художеств росписи\20170201_16363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r="11544"/>
          <a:stretch/>
        </p:blipFill>
        <p:spPr bwMode="auto">
          <a:xfrm>
            <a:off x="4902671" y="4204427"/>
            <a:ext cx="2909689" cy="2007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54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Ивонинская\для организаторов\Sz6brylpwDk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 r="17540"/>
          <a:stretch/>
        </p:blipFill>
        <p:spPr bwMode="auto">
          <a:xfrm>
            <a:off x="863591" y="697016"/>
            <a:ext cx="4046433" cy="30603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user\Desktop\ФОТО Ивонинская\для организаторов\300385x002272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332">
            <a:off x="3967315" y="1812823"/>
            <a:ext cx="1203519" cy="2003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ФОТО Ивонинская\Кружок работы и др\JzSe1XE2xZg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r="17843" b="3763"/>
          <a:stretch/>
        </p:blipFill>
        <p:spPr bwMode="auto">
          <a:xfrm>
            <a:off x="5269831" y="697016"/>
            <a:ext cx="2952328" cy="279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ФОТО Ивонинская\Корниенко Татьяна 9 лет(2 класс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09" y="3971379"/>
            <a:ext cx="3461092" cy="2137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user\Desktop\ФОТО Ивонинская\Кружок работы и др\UNJbzVcwLx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" r="13874" b="9780"/>
          <a:stretch/>
        </p:blipFill>
        <p:spPr bwMode="auto">
          <a:xfrm>
            <a:off x="880894" y="3939298"/>
            <a:ext cx="3542384" cy="22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7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Ивонинская\2017\ЛУХОВИЦЫ 217 весна\20170330_0942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3" r="6128"/>
          <a:stretch/>
        </p:blipFill>
        <p:spPr bwMode="auto">
          <a:xfrm>
            <a:off x="1259632" y="692696"/>
            <a:ext cx="4128655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ФОТО Ивонинская\2016\работы 2016-17\20160228_1700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7" r="4747"/>
          <a:stretch/>
        </p:blipFill>
        <p:spPr bwMode="auto">
          <a:xfrm rot="5400000">
            <a:off x="5818232" y="3838952"/>
            <a:ext cx="2235850" cy="2280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D:\Ивонинская\ГРАМОТЫ 1\2016-17 уч год\2016 осень Грамоты РЫЖИЙ КОТ победители октябрь\на печать РЫЖИЙ КОТ 2016 октябрь\100374x002121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062">
            <a:off x="4287136" y="2346725"/>
            <a:ext cx="1197042" cy="1622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ФОТО Ивонинская\2016\работы 2016-17\20160228_17001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r="29558"/>
          <a:stretch/>
        </p:blipFill>
        <p:spPr bwMode="auto">
          <a:xfrm rot="5400000">
            <a:off x="5573327" y="936265"/>
            <a:ext cx="2749874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ФОТО Ивонинская\Кружок работы и др\20151212_10314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14905" r="10404"/>
          <a:stretch/>
        </p:blipFill>
        <p:spPr bwMode="auto">
          <a:xfrm>
            <a:off x="1259631" y="3789040"/>
            <a:ext cx="4128655" cy="23078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40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Ивонинская\АЛИНА ВАНЧУРИна\20180210_1019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 b="17048"/>
          <a:stretch/>
        </p:blipFill>
        <p:spPr bwMode="auto">
          <a:xfrm>
            <a:off x="971600" y="794078"/>
            <a:ext cx="3548380" cy="4981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user\Desktop\ФОТО Ивонинская\занятия 2017-18\20180316_11491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6" r="4336"/>
          <a:stretch/>
        </p:blipFill>
        <p:spPr bwMode="auto">
          <a:xfrm rot="5400000">
            <a:off x="3962177" y="1685039"/>
            <a:ext cx="4964061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50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Ивонинская\ДИДЕНКО АРИНА\20171124_18033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6"/>
          <a:stretch/>
        </p:blipFill>
        <p:spPr bwMode="auto">
          <a:xfrm rot="5400000">
            <a:off x="67042" y="1904971"/>
            <a:ext cx="4599940" cy="2790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user\Desktop\ФОТО Ивонинская\Для выставки ВОЛШЕБНЫЕ КРАСКИ 2018\ДиденкоАрина 14лет табуреточка кудрина Золотой петушок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18103"/>
            <a:ext cx="4181475" cy="461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3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Ивонинская\слайд шоу для художеств росписи\YqQpxRc6FHQ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5" b="11625"/>
          <a:stretch/>
        </p:blipFill>
        <p:spPr bwMode="auto">
          <a:xfrm>
            <a:off x="899592" y="1340768"/>
            <a:ext cx="3744416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user\Desktop\ФОТО Ивонинская\слайд шоу для художеств росписи\IMG_13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69" y="1052736"/>
            <a:ext cx="3223055" cy="4676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4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ОТО Ивонинская\2016\работы 2016-17\20161021_15492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r="4343"/>
          <a:stretch/>
        </p:blipFill>
        <p:spPr bwMode="auto">
          <a:xfrm rot="5400000">
            <a:off x="369605" y="1726739"/>
            <a:ext cx="4752528" cy="3116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user\Desktop\ФОТО Ивонинская\2016\работы 2016-17\20161025_17573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t="3521" r="6147" b="2807"/>
          <a:stretch/>
        </p:blipFill>
        <p:spPr bwMode="auto">
          <a:xfrm rot="5400000">
            <a:off x="4117745" y="1795023"/>
            <a:ext cx="5085185" cy="3312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15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53380"/>
            <a:ext cx="3706380" cy="247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20" y="753380"/>
            <a:ext cx="3365587" cy="224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11618"/>
            <a:ext cx="3096344" cy="225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96" y="3383346"/>
            <a:ext cx="3769211" cy="251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1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Дивный образ в народном изобразительном творчестве»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b="1" i="1" dirty="0" smtClean="0"/>
          </a:p>
          <a:p>
            <a:pPr marL="0" indent="0" algn="ctr">
              <a:buNone/>
            </a:pPr>
            <a:r>
              <a:rPr lang="ru-RU" b="1" i="1" dirty="0" smtClean="0"/>
              <a:t>Цель проектной работы:</a:t>
            </a:r>
          </a:p>
          <a:p>
            <a:pPr marL="0" indent="0">
              <a:buNone/>
            </a:pPr>
            <a:r>
              <a:rPr lang="ru-RU" dirty="0" smtClean="0"/>
              <a:t>Успешная </a:t>
            </a:r>
            <a:r>
              <a:rPr lang="ru-RU" dirty="0"/>
              <a:t>апробация и внедрение педагогической      технологии «Проектная деятельность» в </a:t>
            </a:r>
            <a:r>
              <a:rPr lang="ru-RU" dirty="0" err="1"/>
              <a:t>воспитательно</a:t>
            </a:r>
            <a:r>
              <a:rPr lang="ru-RU" dirty="0"/>
              <a:t>-образовательный процесс творческого объединения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0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360" y="332656"/>
            <a:ext cx="6965245" cy="1202485"/>
          </a:xfrm>
        </p:spPr>
        <p:txBody>
          <a:bodyPr>
            <a:normAutofit/>
          </a:bodyPr>
          <a:lstStyle/>
          <a:p>
            <a:r>
              <a:rPr lang="ru-RU" dirty="0" smtClean="0"/>
              <a:t>Деловая игра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77" y="1556792"/>
            <a:ext cx="7464612" cy="462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2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Проект в проекте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«Птица дивная»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Проблема проектной работы:</a:t>
            </a:r>
          </a:p>
          <a:p>
            <a:pPr marL="0" indent="0">
              <a:buNone/>
            </a:pPr>
            <a:r>
              <a:rPr lang="ru-RU" dirty="0" smtClean="0"/>
              <a:t>Связь сказочного образа птицы декоративно прикладного искусства с искусством декоративного дизайна.</a:t>
            </a:r>
          </a:p>
          <a:p>
            <a:r>
              <a:rPr lang="ru-RU" dirty="0" smtClean="0"/>
              <a:t>Предмет исследования:</a:t>
            </a:r>
          </a:p>
          <a:p>
            <a:pPr marL="0" indent="0">
              <a:buNone/>
            </a:pPr>
            <a:r>
              <a:rPr lang="ru-RU" dirty="0" smtClean="0"/>
              <a:t>Образ птицы в </a:t>
            </a:r>
            <a:r>
              <a:rPr lang="ru-RU" dirty="0" err="1" smtClean="0"/>
              <a:t>легендах,сказках,народных</a:t>
            </a:r>
            <a:r>
              <a:rPr lang="ru-RU" dirty="0" smtClean="0"/>
              <a:t> ремеслах хохломы, </a:t>
            </a:r>
            <a:r>
              <a:rPr lang="ru-RU" dirty="0" err="1" smtClean="0"/>
              <a:t>городца</a:t>
            </a:r>
            <a:r>
              <a:rPr lang="ru-RU" dirty="0" smtClean="0"/>
              <a:t>, резьбе по дереву, вышивке, в изобразительном искусстве.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7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Гипотеза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581046" cy="4159589"/>
          </a:xfrm>
        </p:spPr>
      </p:pic>
      <p:sp>
        <p:nvSpPr>
          <p:cNvPr id="7" name="Прямоугольник 6"/>
          <p:cNvSpPr/>
          <p:nvPr/>
        </p:nvSpPr>
        <p:spPr>
          <a:xfrm>
            <a:off x="1691680" y="2060848"/>
            <a:ext cx="23042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 птицы в декоративно-прикладном искусстве России является самым популярным.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6965245" cy="1202485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Задачи: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ru-RU"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5656" y="2276872"/>
            <a:ext cx="6196405" cy="3603812"/>
          </a:xfrm>
        </p:spPr>
        <p:txBody>
          <a:bodyPr/>
          <a:lstStyle/>
          <a:p>
            <a:r>
              <a:rPr lang="ru-RU" dirty="0"/>
              <a:t> изучить </a:t>
            </a:r>
            <a:r>
              <a:rPr lang="ru-RU" dirty="0" smtClean="0"/>
              <a:t>образ и символику птицы </a:t>
            </a:r>
            <a:r>
              <a:rPr lang="ru-RU" dirty="0"/>
              <a:t>в художественном и декоративно-прикладном искусстве России.</a:t>
            </a:r>
          </a:p>
          <a:p>
            <a:r>
              <a:rPr lang="ru-RU" dirty="0" smtClean="0"/>
              <a:t>использовать </a:t>
            </a:r>
            <a:r>
              <a:rPr lang="ru-RU" dirty="0"/>
              <a:t>образ птицы как </a:t>
            </a:r>
            <a:r>
              <a:rPr lang="ru-RU" dirty="0" smtClean="0"/>
              <a:t>сквозную тему в </a:t>
            </a:r>
            <a:r>
              <a:rPr lang="ru-RU" dirty="0"/>
              <a:t>процессе </a:t>
            </a:r>
            <a:r>
              <a:rPr lang="ru-RU" dirty="0" smtClean="0"/>
              <a:t>обучения.</a:t>
            </a:r>
          </a:p>
          <a:p>
            <a:r>
              <a:rPr lang="ru-RU" dirty="0" smtClean="0"/>
              <a:t> </a:t>
            </a:r>
            <a:r>
              <a:rPr lang="ru-RU" dirty="0"/>
              <a:t>Осуществить замысел на </a:t>
            </a:r>
            <a:r>
              <a:rPr lang="ru-RU" dirty="0" smtClean="0"/>
              <a:t>практике преобразовав птицу в творческих работах используя различные техники, стили и </a:t>
            </a:r>
            <a:r>
              <a:rPr lang="ru-RU" dirty="0" err="1" smtClean="0"/>
              <a:t>материаллы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9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Методы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4094269"/>
          </a:xfrm>
        </p:spPr>
        <p:txBody>
          <a:bodyPr>
            <a:normAutofit/>
          </a:bodyPr>
          <a:lstStyle/>
          <a:p>
            <a:r>
              <a:rPr lang="ru-RU" i="1" dirty="0" smtClean="0"/>
              <a:t>Теоретические:</a:t>
            </a:r>
            <a:r>
              <a:rPr lang="ru-RU" dirty="0" smtClean="0"/>
              <a:t> </a:t>
            </a:r>
            <a:r>
              <a:rPr lang="ru-RU" sz="1800" i="1" dirty="0" smtClean="0"/>
              <a:t>интерактивные </a:t>
            </a:r>
            <a:r>
              <a:rPr lang="ru-RU" sz="1800" i="1" dirty="0"/>
              <a:t>экскурсии и </a:t>
            </a:r>
            <a:r>
              <a:rPr lang="ru-RU" sz="1800" i="1" dirty="0" smtClean="0"/>
              <a:t>занятия, беседы  </a:t>
            </a:r>
            <a:r>
              <a:rPr lang="ru-RU" sz="1800" i="1" dirty="0"/>
              <a:t>и лекции о народном изобразительном творчестве и </a:t>
            </a:r>
            <a:r>
              <a:rPr lang="ru-RU" sz="1800" i="1" dirty="0" smtClean="0"/>
              <a:t>ремёслах, устный </a:t>
            </a:r>
            <a:r>
              <a:rPr lang="ru-RU" sz="1800" i="1" dirty="0"/>
              <a:t>опрос </a:t>
            </a:r>
            <a:r>
              <a:rPr lang="ru-RU" sz="1800" i="1" dirty="0" smtClean="0"/>
              <a:t>.Изучение </a:t>
            </a:r>
            <a:r>
              <a:rPr lang="ru-RU" sz="1800" i="1" dirty="0"/>
              <a:t>проблемы: выбор темы, методов и приёмов выполнения, составление планов, определение общих задач, деление на группы «по интересам</a:t>
            </a:r>
            <a:r>
              <a:rPr lang="ru-RU" sz="1800" i="1" dirty="0" smtClean="0"/>
              <a:t>».</a:t>
            </a:r>
            <a:endParaRPr lang="ru-RU" sz="1800" i="1" dirty="0"/>
          </a:p>
          <a:p>
            <a:r>
              <a:rPr lang="ru-RU" i="1" dirty="0"/>
              <a:t>Практические (эмпирические</a:t>
            </a:r>
            <a:r>
              <a:rPr lang="ru-RU" i="1" dirty="0" smtClean="0"/>
              <a:t>)</a:t>
            </a:r>
            <a:r>
              <a:rPr lang="ru-RU" dirty="0" smtClean="0"/>
              <a:t>: </a:t>
            </a:r>
            <a:r>
              <a:rPr lang="ru-RU" sz="1800" i="1" dirty="0" smtClean="0"/>
              <a:t>игровые, метод сотрудничества, репродуктивные, «мозговой штурм», метод </a:t>
            </a:r>
            <a:r>
              <a:rPr lang="ru-RU" sz="1800" i="1" dirty="0"/>
              <a:t>визуализации среды или </a:t>
            </a:r>
            <a:r>
              <a:rPr lang="ru-RU" sz="1800" i="1" dirty="0" smtClean="0"/>
              <a:t>предмета, моделирование, анкетирование-рефлексия</a:t>
            </a:r>
            <a:endParaRPr lang="ru-RU" sz="18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6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826333" y="1007274"/>
            <a:ext cx="3675618" cy="1499616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Подготовительный 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этап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40071" y="2132513"/>
            <a:ext cx="3044952" cy="3458370"/>
          </a:xfrm>
        </p:spPr>
        <p:txBody>
          <a:bodyPr>
            <a:noAutofit/>
          </a:bodyPr>
          <a:lstStyle/>
          <a:p>
            <a:r>
              <a:rPr lang="ru-RU" sz="2400" dirty="0" smtClean="0"/>
              <a:t>(сентябрь</a:t>
            </a:r>
            <a:r>
              <a:rPr lang="ru-RU" sz="2400" dirty="0"/>
              <a:t>, октябрь)</a:t>
            </a:r>
          </a:p>
          <a:p>
            <a:r>
              <a:rPr lang="ru-RU" sz="2400" dirty="0" smtClean="0"/>
              <a:t>Изучение </a:t>
            </a:r>
            <a:r>
              <a:rPr lang="ru-RU" sz="2400" dirty="0"/>
              <a:t>материала, </a:t>
            </a:r>
            <a:r>
              <a:rPr lang="ru-RU" sz="2400" dirty="0" smtClean="0"/>
              <a:t>беседы-путешествия, </a:t>
            </a:r>
            <a:r>
              <a:rPr lang="ru-RU" sz="2400" dirty="0"/>
              <a:t>лекции, выбор </a:t>
            </a:r>
            <a:r>
              <a:rPr lang="ru-RU" sz="2400" dirty="0" smtClean="0"/>
              <a:t>тем исследовательских работ, интерактивные </a:t>
            </a:r>
            <a:r>
              <a:rPr lang="ru-RU" sz="2400" dirty="0" err="1" smtClean="0"/>
              <a:t>экскурсии,др</a:t>
            </a:r>
            <a:r>
              <a:rPr lang="ru-RU" sz="2400" dirty="0" smtClean="0"/>
              <a:t>.</a:t>
            </a: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22988" y="1150938"/>
            <a:ext cx="3021012" cy="46259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 </a:t>
            </a: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r="28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79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56490" y="935351"/>
            <a:ext cx="3064827" cy="1503037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Основной этап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ru-RU" sz="2800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5751" y="2205823"/>
            <a:ext cx="3048891" cy="351843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(</a:t>
            </a:r>
            <a:r>
              <a:rPr lang="ru-RU" sz="2000" dirty="0"/>
              <a:t>ноябрь – апрель)</a:t>
            </a:r>
          </a:p>
          <a:p>
            <a:r>
              <a:rPr lang="ru-RU" sz="2000" dirty="0"/>
              <a:t>(исследовательская работа, тематические занятия, творческие задания, тематические игры, мероприятия</a:t>
            </a:r>
            <a:r>
              <a:rPr lang="ru-RU" sz="2000" dirty="0" smtClean="0"/>
              <a:t>, викторины, творческие работы </a:t>
            </a:r>
            <a:endParaRPr lang="ru-RU" sz="2000" dirty="0"/>
          </a:p>
          <a:p>
            <a:r>
              <a:rPr lang="ru-RU" sz="2000" dirty="0"/>
              <a:t>(поделки, рисунки), участие в конкурсах и др.)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47" y="688528"/>
            <a:ext cx="3475052" cy="195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253" y="2722809"/>
            <a:ext cx="2316272" cy="176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74" y="4819778"/>
            <a:ext cx="210457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754" y="2715704"/>
            <a:ext cx="1368508" cy="192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user\Desktop\ФОТО Ивонинская\2017-18 УЧ.год\Мастерская Снегурочки\DSC_00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9890">
            <a:off x="5963815" y="4629326"/>
            <a:ext cx="2377149" cy="158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97217" y="863372"/>
            <a:ext cx="3064827" cy="11261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Этап реализации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3867" y="1989849"/>
            <a:ext cx="3048891" cy="3734424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(май)</a:t>
            </a:r>
            <a:br>
              <a:rPr lang="ru-RU" sz="2000" dirty="0"/>
            </a:br>
            <a:r>
              <a:rPr lang="ru-RU" sz="2000" dirty="0" smtClean="0"/>
              <a:t>выставки </a:t>
            </a:r>
            <a:r>
              <a:rPr lang="ru-RU" sz="2000" dirty="0"/>
              <a:t>творческих работ внутри объединений, участие в итоговой выставке ЦДТ, участие и победы в конкурсах, участие в итоговой интерактивной программе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/>
              <a:t>Птица </a:t>
            </a:r>
            <a:r>
              <a:rPr lang="ru-RU" sz="2000" dirty="0" smtClean="0"/>
              <a:t>дивная» (проведение участниками мастер классов, участие в выставке)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495">
            <a:off x="4057802" y="838690"/>
            <a:ext cx="291652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127">
            <a:off x="6640515" y="1836584"/>
            <a:ext cx="2592288" cy="1738334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606" y="4865006"/>
            <a:ext cx="2036909" cy="135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IMG_22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35" y="2987209"/>
            <a:ext cx="2520055" cy="167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ФОТО Ивонинская\2017-18 УЧ.год\ПТИЦА дивная\IMG-20180615-WA00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7" b="9205"/>
          <a:stretch/>
        </p:blipFill>
        <p:spPr bwMode="auto">
          <a:xfrm rot="744804">
            <a:off x="6773370" y="3795478"/>
            <a:ext cx="1457788" cy="21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3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416</TotalTime>
  <Words>366</Words>
  <Application>Microsoft Office PowerPoint</Application>
  <PresentationFormat>Экран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Осуществление проекта «Птица дивная» в рамках длительного педагогического проекта «Дивный образ» в объединениях  «Юный дизайнер» и «Художественная роспись»</vt:lpstr>
      <vt:lpstr> «Дивный образ в народном изобразительном творчестве»</vt:lpstr>
      <vt:lpstr>Проект в проекте  «Птица дивная»</vt:lpstr>
      <vt:lpstr>Гипотеза</vt:lpstr>
      <vt:lpstr>Задачи: </vt:lpstr>
      <vt:lpstr>Методы</vt:lpstr>
      <vt:lpstr>     Подготовительный  этап </vt:lpstr>
      <vt:lpstr>Основной этап </vt:lpstr>
      <vt:lpstr>Этап реализации  </vt:lpstr>
      <vt:lpstr>Итоги</vt:lpstr>
      <vt:lpstr>Практический выход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Деловая игра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Осуществление проекта «Птица дивная» в рамках длительного педагогического проекта «Дивный образ» в объединениях «Юный дизайнер» и «Художественная роспись»</dc:title>
  <dc:creator>user</dc:creator>
  <cp:lastModifiedBy>user</cp:lastModifiedBy>
  <cp:revision>34</cp:revision>
  <dcterms:created xsi:type="dcterms:W3CDTF">2018-10-31T14:28:32Z</dcterms:created>
  <dcterms:modified xsi:type="dcterms:W3CDTF">2018-11-01T12:51:08Z</dcterms:modified>
</cp:coreProperties>
</file>